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1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EA44B-AC00-48C7-B5BC-7DA5EAFF00E1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BE160-D554-4032-9D23-632F64961E8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0157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CC28-C109-4317-8C48-DD08189359DB}" type="datetimeFigureOut">
              <a:rPr lang="fr-BE" smtClean="0"/>
              <a:pPr/>
              <a:t>2/05/2013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9038-0579-4B56-9980-4E0DA57CC74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rs PROMETHEE ENST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770"/>
            <a:ext cx="7028952" cy="91767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6997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0"/>
            <a:ext cx="6597352" cy="9331061"/>
          </a:xfrm>
          <a:prstGeom prst="rect">
            <a:avLst/>
          </a:prstGeom>
        </p:spPr>
      </p:pic>
      <p:pic>
        <p:nvPicPr>
          <p:cNvPr id="3" name="Image 2" descr="Cours PROMETHEE ENST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32" y="0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6997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694557" cy="9468545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741368" cy="953475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684"/>
            <a:ext cx="6597352" cy="9054614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669360" cy="943290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309320" cy="8923679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741368" cy="953475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381328" cy="9025525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381328" cy="9025525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309320" cy="8923679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0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6997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6997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741368" cy="953475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5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741368" cy="953475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381328" cy="9025525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6997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1663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0"/>
            <a:ext cx="6525344" cy="922921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669360" cy="943290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309320" cy="8923679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597352" cy="933106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32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 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465094" cy="91440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728" y="0"/>
            <a:ext cx="6439272" cy="9107478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3336" cy="912737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6997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rs PROMETHEE ENST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69971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Affichage à l'écran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Bertrand Mareschal</dc:creator>
  <cp:lastModifiedBy>Mareschal Bertrand</cp:lastModifiedBy>
  <cp:revision>42</cp:revision>
  <dcterms:created xsi:type="dcterms:W3CDTF">2012-12-17T09:40:24Z</dcterms:created>
  <dcterms:modified xsi:type="dcterms:W3CDTF">2013-05-02T15:38:36Z</dcterms:modified>
</cp:coreProperties>
</file>